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63" r:id="rId5"/>
    <p:sldId id="262" r:id="rId6"/>
    <p:sldId id="261" r:id="rId7"/>
    <p:sldId id="260" r:id="rId8"/>
    <p:sldId id="259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DB2932-A383-4C5C-854E-F08C7157E646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493CDD7-245B-48AF-9309-FC680D1A521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and Definitions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2, Wk 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to spring back up after hitting something.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Keith likes to </a:t>
            </a:r>
            <a:r>
              <a:rPr lang="en-US" dirty="0" smtClean="0">
                <a:solidFill>
                  <a:srgbClr val="FF0000"/>
                </a:solidFill>
              </a:rPr>
              <a:t>bounce</a:t>
            </a:r>
            <a:r>
              <a:rPr lang="en-US" dirty="0" smtClean="0"/>
              <a:t> a soccer ball off his head.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How many times can you </a:t>
            </a:r>
            <a:r>
              <a:rPr lang="en-US" dirty="0" smtClean="0">
                <a:solidFill>
                  <a:srgbClr val="FF0000"/>
                </a:solidFill>
              </a:rPr>
              <a:t>bounce</a:t>
            </a:r>
            <a:r>
              <a:rPr lang="en-US" dirty="0" smtClean="0"/>
              <a:t> a ball without stopping?</a:t>
            </a:r>
            <a:endParaRPr lang="en-US" dirty="0"/>
          </a:p>
        </p:txBody>
      </p:sp>
      <p:pic>
        <p:nvPicPr>
          <p:cNvPr id="20482" name="Picture 2" descr="http://t0.gstatic.com/images?q=tbn:ANd9GcSks1VSNlNtgpIJ0mPQ3oB54ROW9OWNdLx0kiwFCpby8O3xz7lCuA:www.1stwebdesigner.com/wp-content/uploads/2010/12/mr-bounce-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038600"/>
            <a:ext cx="2524125" cy="1809751"/>
          </a:xfrm>
          <a:prstGeom prst="rect">
            <a:avLst/>
          </a:prstGeom>
          <a:noFill/>
        </p:spPr>
      </p:pic>
      <p:pic>
        <p:nvPicPr>
          <p:cNvPr id="20484" name="Picture 4" descr="http://t1.gstatic.com/images?q=tbn:ANd9GcSxtCBofUNmURLFrntncvkDYXNEgiLzZqs8U1mNcT8vTGf-xyn3pg:www.bestrank.com/files/uploads/1/image/bouncing-b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733800"/>
            <a:ext cx="2143125" cy="2143125"/>
          </a:xfrm>
          <a:prstGeom prst="rect">
            <a:avLst/>
          </a:prstGeom>
          <a:noFill/>
        </p:spPr>
      </p:pic>
      <p:pic>
        <p:nvPicPr>
          <p:cNvPr id="20486" name="Picture 6" descr="http://t3.gstatic.com/images?q=tbn:ANd9GcS9khuDuSsIKFW9i1hTS0SHD4SMO6_FhDbofM8IUiqhsL7C-DMj6g:www.tiggerman.com/gallery/var/albums/bounce/tigger-bounce-15.gif%3Fm%3D130318359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2019300" cy="2257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dream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Mandy likes to </a:t>
            </a:r>
            <a:r>
              <a:rPr lang="en-US" dirty="0" smtClean="0">
                <a:solidFill>
                  <a:srgbClr val="FF0000"/>
                </a:solidFill>
              </a:rPr>
              <a:t>imagine</a:t>
            </a:r>
            <a:r>
              <a:rPr lang="en-US" dirty="0" smtClean="0"/>
              <a:t> what her dream house might look like.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What do you </a:t>
            </a:r>
            <a:r>
              <a:rPr lang="en-US" dirty="0" smtClean="0">
                <a:solidFill>
                  <a:srgbClr val="FF0000"/>
                </a:solidFill>
              </a:rPr>
              <a:t>imagine</a:t>
            </a:r>
            <a:r>
              <a:rPr lang="en-US" dirty="0" smtClean="0"/>
              <a:t> when you daydream?</a:t>
            </a:r>
            <a:endParaRPr lang="en-US" dirty="0"/>
          </a:p>
        </p:txBody>
      </p:sp>
      <p:pic>
        <p:nvPicPr>
          <p:cNvPr id="13314" name="Picture 2" descr="http://t2.gstatic.com/images?q=tbn:ANd9GcTOWLIYznUB35dapx2YPuxkwFEFOv_9Eu_GUSyDyNhjol_X1Itthg:metsmerizedonline.com/wp-content/uploads/2012/04/imagine-pe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886200"/>
            <a:ext cx="2466975" cy="1847851"/>
          </a:xfrm>
          <a:prstGeom prst="rect">
            <a:avLst/>
          </a:prstGeom>
          <a:noFill/>
        </p:spPr>
      </p:pic>
      <p:pic>
        <p:nvPicPr>
          <p:cNvPr id="13316" name="Picture 4" descr="http://t0.gstatic.com/images?q=tbn:ANd9GcToOdYqsW9NClhI_rRREdQ4aFjVTaNCOGDR6y2L6zfytpPaxiI9-w:www.skokielibrary.info/s_kids/kd_fun/coloring_book/ri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657600"/>
            <a:ext cx="2066925" cy="2209801"/>
          </a:xfrm>
          <a:prstGeom prst="rect">
            <a:avLst/>
          </a:prstGeom>
          <a:noFill/>
        </p:spPr>
      </p:pic>
      <p:pic>
        <p:nvPicPr>
          <p:cNvPr id="13318" name="Picture 6" descr="http://t3.gstatic.com/images?q=tbn:ANd9GcS8BU9a4FF-2KpFkKeMhnxBDlLX0LQbZfDbJ7Jhe7fSMLCM1gUq:www.christart.com/IMAGES-art9ab/clipart/857/prov-064-0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962400"/>
            <a:ext cx="2362200" cy="193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someone who creates something new.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Thomas Edison was the </a:t>
            </a:r>
            <a:r>
              <a:rPr lang="en-US" dirty="0" smtClean="0">
                <a:solidFill>
                  <a:srgbClr val="FF0000"/>
                </a:solidFill>
              </a:rPr>
              <a:t>inventor</a:t>
            </a:r>
            <a:r>
              <a:rPr lang="en-US" dirty="0" smtClean="0"/>
              <a:t> of the first light bulb.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What does an </a:t>
            </a:r>
            <a:r>
              <a:rPr lang="en-US" dirty="0" smtClean="0">
                <a:solidFill>
                  <a:srgbClr val="FF0000"/>
                </a:solidFill>
              </a:rPr>
              <a:t>inventor</a:t>
            </a:r>
            <a:r>
              <a:rPr lang="en-US" dirty="0" smtClean="0"/>
              <a:t> do?</a:t>
            </a:r>
            <a:endParaRPr lang="en-US" dirty="0"/>
          </a:p>
        </p:txBody>
      </p:sp>
      <p:pic>
        <p:nvPicPr>
          <p:cNvPr id="14338" name="Picture 2" descr="http://t0.gstatic.com/images?q=tbn:ANd9GcTxcsSBG2y8HOO1FWLoF6yFxjWG3mBTbNfOdzRgCatyZvPQQXUFlQ:inventors.phillipmartin.info/people_thomas_edis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810000"/>
            <a:ext cx="1990725" cy="2295526"/>
          </a:xfrm>
          <a:prstGeom prst="rect">
            <a:avLst/>
          </a:prstGeom>
          <a:noFill/>
        </p:spPr>
      </p:pic>
      <p:pic>
        <p:nvPicPr>
          <p:cNvPr id="14340" name="Picture 4" descr="http://t2.gstatic.com/images?q=tbn:ANd9GcTsru4T4L-aJV54MMCajtqSixz8YURlZbLdXyWRg48JXDWjHL_Z:inventors.phillipmartin.info/people_alexander_graham_be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657600"/>
            <a:ext cx="1866900" cy="2447926"/>
          </a:xfrm>
          <a:prstGeom prst="rect">
            <a:avLst/>
          </a:prstGeom>
          <a:noFill/>
        </p:spPr>
      </p:pic>
      <p:pic>
        <p:nvPicPr>
          <p:cNvPr id="14342" name="Picture 6" descr="http://t3.gstatic.com/images?q=tbn:ANd9GcQa7yj-6YCoAwmivjMjtI0tLWmj6SGE1P8BqL7wi-SGk9nlg_8qHw:inventors.phillipmartin.info/amhis_gw_carver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3810000"/>
            <a:ext cx="2095500" cy="2190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Define</a:t>
            </a:r>
            <a:r>
              <a:rPr lang="en-US" dirty="0" smtClean="0"/>
              <a:t>: watches or notices something.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Jason is a good </a:t>
            </a:r>
            <a:r>
              <a:rPr lang="en-US" dirty="0" smtClean="0">
                <a:solidFill>
                  <a:srgbClr val="FF0000"/>
                </a:solidFill>
              </a:rPr>
              <a:t>observer</a:t>
            </a:r>
            <a:r>
              <a:rPr lang="en-US" dirty="0" smtClean="0"/>
              <a:t> and enjoy watching birds.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Can you tell about a time when you were an </a:t>
            </a:r>
            <a:r>
              <a:rPr lang="en-US" dirty="0" smtClean="0">
                <a:solidFill>
                  <a:srgbClr val="FF0000"/>
                </a:solidFill>
              </a:rPr>
              <a:t>observer</a:t>
            </a:r>
            <a:r>
              <a:rPr lang="en-US" dirty="0" smtClean="0"/>
              <a:t> at an event.</a:t>
            </a:r>
            <a:endParaRPr lang="en-US" dirty="0"/>
          </a:p>
        </p:txBody>
      </p:sp>
      <p:pic>
        <p:nvPicPr>
          <p:cNvPr id="15362" name="Picture 2" descr="http://t0.gstatic.com/images?q=tbn:ANd9GcTBQpfmTEhf4rkmArmBlE5pj9prWTpSVDXdhRX-8nu4GPyBdzme:comps.canstockphoto.com/can-stock-photo_csp14674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886200"/>
            <a:ext cx="2095500" cy="2181226"/>
          </a:xfrm>
          <a:prstGeom prst="rect">
            <a:avLst/>
          </a:prstGeom>
          <a:noFill/>
        </p:spPr>
      </p:pic>
      <p:pic>
        <p:nvPicPr>
          <p:cNvPr id="15364" name="Picture 4" descr="http://t1.gstatic.com/images?q=tbn:ANd9GcQPhNeZV638MEuhmEzP7TEl460BPZcbvjR7oNUoyIpBM9_DuikNQg:comps.fotosearch.com/comp/ULY/ULY063/scout-observer-practices_%7Eu145659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657600"/>
            <a:ext cx="1695450" cy="2695576"/>
          </a:xfrm>
          <a:prstGeom prst="rect">
            <a:avLst/>
          </a:prstGeom>
          <a:noFill/>
        </p:spPr>
      </p:pic>
      <p:pic>
        <p:nvPicPr>
          <p:cNvPr id="15366" name="Picture 6" descr="http://t1.gstatic.com/images?q=tbn:ANd9GcT6ajlZT-JOfL1vS9DeCFMse-fp2lBBEn7MkKO69N1fSPXI4GPJgQ:ubercart.lucita.org/files/u1/observera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4343400"/>
            <a:ext cx="1676400" cy="133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</a:t>
            </a:r>
            <a:r>
              <a:rPr lang="en-US" dirty="0" smtClean="0"/>
              <a:t>the commencement of two or more words of a word group with the same letter, as in </a:t>
            </a:r>
            <a:r>
              <a:rPr lang="en-US" dirty="0" smtClean="0"/>
              <a:t>the pink pot popped.</a:t>
            </a:r>
            <a:endParaRPr lang="en-US" dirty="0" smtClean="0"/>
          </a:p>
          <a:p>
            <a:r>
              <a:rPr lang="en-US" b="1" u="sng" dirty="0" smtClean="0"/>
              <a:t>Example</a:t>
            </a:r>
            <a:r>
              <a:rPr lang="en-US" dirty="0" smtClean="0"/>
              <a:t>: “Poets paint precise pictures” is an example of </a:t>
            </a:r>
            <a:r>
              <a:rPr lang="en-US" dirty="0" smtClean="0">
                <a:solidFill>
                  <a:srgbClr val="FF0000"/>
                </a:solidFill>
              </a:rPr>
              <a:t>alliteration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Can you give another example of </a:t>
            </a:r>
            <a:r>
              <a:rPr lang="en-US" dirty="0" smtClean="0">
                <a:solidFill>
                  <a:srgbClr val="FF0000"/>
                </a:solidFill>
              </a:rPr>
              <a:t>alliteration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6386" name="Picture 2" descr="http://t0.gstatic.com/images?q=tbn:ANd9GcQsVYNwjp8_vgPRUP_lRLxisM-Rj24siQWVMqpjTOZrOXpHczrz5A:usingvisualliteracy.pbworks.com/f/peterpi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4419600"/>
            <a:ext cx="2466975" cy="1847851"/>
          </a:xfrm>
          <a:prstGeom prst="rect">
            <a:avLst/>
          </a:prstGeom>
          <a:noFill/>
        </p:spPr>
      </p:pic>
      <p:pic>
        <p:nvPicPr>
          <p:cNvPr id="16390" name="Picture 6" descr="http://t1.gstatic.com/images?q=tbn:ANd9GcQECWWfh0xoQ5xW6M2w_3bHcZumY3sZXuwoDBoCIqpQdCRrKe65:education-portal.com/cimages/multimages/16/alliteration_examp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419600"/>
            <a:ext cx="1714500" cy="1714500"/>
          </a:xfrm>
          <a:prstGeom prst="rect">
            <a:avLst/>
          </a:prstGeom>
          <a:noFill/>
        </p:spPr>
      </p:pic>
      <p:pic>
        <p:nvPicPr>
          <p:cNvPr id="16392" name="Picture 8" descr="http://t1.gstatic.com/images?q=tbn:ANd9GcSrgqUj0FVN4s9f3TtmoF8iC6lPiAAR4ByZVBZXMQyQBToSJu1cTA:dpattersonsite.files.wordpress.com/2013/02/w-wild-alliteration_266105248_st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34340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</a:t>
            </a:r>
            <a:r>
              <a:rPr lang="en-US" dirty="0" smtClean="0"/>
              <a:t>a </a:t>
            </a:r>
            <a:r>
              <a:rPr lang="en-US" dirty="0" smtClean="0"/>
              <a:t>funny poem with only five lines. </a:t>
            </a:r>
            <a:endParaRPr lang="en-US" dirty="0" smtClean="0"/>
          </a:p>
          <a:p>
            <a:r>
              <a:rPr lang="en-US" b="1" u="sng" dirty="0" smtClean="0"/>
              <a:t>Example</a:t>
            </a:r>
            <a:r>
              <a:rPr lang="en-US" dirty="0" smtClean="0"/>
              <a:t>: Dan’s </a:t>
            </a:r>
            <a:r>
              <a:rPr lang="en-US" dirty="0" smtClean="0">
                <a:solidFill>
                  <a:srgbClr val="FF0000"/>
                </a:solidFill>
              </a:rPr>
              <a:t>limerick</a:t>
            </a:r>
            <a:r>
              <a:rPr lang="en-US" dirty="0" smtClean="0"/>
              <a:t> had five lines and made the class laugh.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How is a </a:t>
            </a:r>
            <a:r>
              <a:rPr lang="en-US" dirty="0" smtClean="0">
                <a:solidFill>
                  <a:srgbClr val="FF0000"/>
                </a:solidFill>
              </a:rPr>
              <a:t>limerick</a:t>
            </a:r>
            <a:r>
              <a:rPr lang="en-US" dirty="0" smtClean="0"/>
              <a:t> different from other places?</a:t>
            </a:r>
            <a:endParaRPr lang="en-US" dirty="0"/>
          </a:p>
        </p:txBody>
      </p:sp>
      <p:pic>
        <p:nvPicPr>
          <p:cNvPr id="17410" name="Picture 2" descr="http://t2.gstatic.com/images?q=tbn:ANd9GcQ44Yuy86HfYAv-DXseEjRXCs6Z-1zssqWvM7G226JUqEYGOkDgaw:www.aasd.k12.wi.us/staff/boldtkatherine/images/LimerickMonk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733800"/>
            <a:ext cx="1981200" cy="2305050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Txyykg629A63P5kP_-d2mIT1ze2_YXMn96fzlnbz6pl0uaMLw9:www.aasd.k12.wi.us/staff/boldtkatherine/images/FernLimeri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962400"/>
            <a:ext cx="2638425" cy="1733551"/>
          </a:xfrm>
          <a:prstGeom prst="rect">
            <a:avLst/>
          </a:prstGeom>
          <a:noFill/>
        </p:spPr>
      </p:pic>
      <p:pic>
        <p:nvPicPr>
          <p:cNvPr id="17414" name="Picture 6" descr="http://t2.gstatic.com/images?q=tbn:ANd9GcSOY3Y5MR5JOp2Z4aSe9tb3B0R_jti8LL9SV1vDo0jbjuQsPAtBpA:doblelol.com/thumbs/simile-poems-examples-funny_49274795724666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886200"/>
            <a:ext cx="2295525" cy="199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Verse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</a:t>
            </a:r>
            <a:r>
              <a:rPr lang="en-US" dirty="0" smtClean="0"/>
              <a:t>unrhymed verse without a </a:t>
            </a:r>
            <a:r>
              <a:rPr lang="en-US" dirty="0" smtClean="0"/>
              <a:t>pattern.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Jeremy likes to write </a:t>
            </a:r>
            <a:r>
              <a:rPr lang="en-US" dirty="0" smtClean="0">
                <a:solidFill>
                  <a:srgbClr val="FF0000"/>
                </a:solidFill>
              </a:rPr>
              <a:t>free verse </a:t>
            </a:r>
            <a:r>
              <a:rPr lang="en-US" dirty="0" smtClean="0"/>
              <a:t>poems because they don’t need to rhyme.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What would you write a </a:t>
            </a:r>
            <a:r>
              <a:rPr lang="en-US" dirty="0" smtClean="0">
                <a:solidFill>
                  <a:srgbClr val="FF0000"/>
                </a:solidFill>
              </a:rPr>
              <a:t>free verse </a:t>
            </a:r>
            <a:r>
              <a:rPr lang="en-US" dirty="0" smtClean="0"/>
              <a:t>poem about?</a:t>
            </a:r>
            <a:endParaRPr lang="en-US" dirty="0"/>
          </a:p>
        </p:txBody>
      </p:sp>
      <p:pic>
        <p:nvPicPr>
          <p:cNvPr id="18434" name="Picture 2" descr="http://t0.gstatic.com/images?q=tbn:ANd9GcQXZ_x326Fuyf4SZ_f8lfJ4dyoocE9cddfnf4tBQwK0pUxxLSAqTA:www.aasd.k12.wi.us/staff/boldtkatherine/images/FernFreeVer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581400"/>
            <a:ext cx="2514600" cy="2438401"/>
          </a:xfrm>
          <a:prstGeom prst="rect">
            <a:avLst/>
          </a:prstGeom>
          <a:noFill/>
        </p:spPr>
      </p:pic>
      <p:pic>
        <p:nvPicPr>
          <p:cNvPr id="18436" name="Picture 4" descr="http://t3.gstatic.com/images?q=tbn:ANd9GcSHYTtQrXMR_GGkoPwyvH41k1NqxVOZl67l2Xo0Q9AP_23uYkhp:2.bp.blogspot.com/-7AqlUmmE_5E/USFoP6t4dsI/AAAAAAAACPg/ZLhFd1W1bMk/s1600/P10116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3505200"/>
            <a:ext cx="2209800" cy="2466975"/>
          </a:xfrm>
          <a:prstGeom prst="rect">
            <a:avLst/>
          </a:prstGeom>
          <a:noFill/>
        </p:spPr>
      </p:pic>
      <p:pic>
        <p:nvPicPr>
          <p:cNvPr id="18438" name="Picture 6" descr="http://t3.gstatic.com/images?q=tbn:ANd9GcQFU4rZgPqQWaakXtBpFzySnRqXbgMk6V3W4J9Ny6XJJ_jRDC4eHg:1.bp.blogspot.com/-HhmRRMqsS8U/TmlDHPol3FI/AAAAAAAAEao/QdHu0eEN91k/s1600/IMG_11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657600"/>
            <a:ext cx="2466975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Rhyme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u="sng" dirty="0" smtClean="0"/>
              <a:t>Define</a:t>
            </a:r>
            <a:r>
              <a:rPr lang="en-US" dirty="0" smtClean="0"/>
              <a:t>: words that sound alike at the ending sound such as c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and h</a:t>
            </a:r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Example</a:t>
            </a:r>
            <a:r>
              <a:rPr lang="en-US" dirty="0" smtClean="0"/>
              <a:t>: The words cat and bat </a:t>
            </a:r>
            <a:r>
              <a:rPr lang="en-US" dirty="0" smtClean="0">
                <a:solidFill>
                  <a:srgbClr val="FF0000"/>
                </a:solidFill>
              </a:rPr>
              <a:t>rhyme</a:t>
            </a:r>
            <a:r>
              <a:rPr lang="en-US" dirty="0" smtClean="0"/>
              <a:t> because they end in the same sound.</a:t>
            </a:r>
          </a:p>
          <a:p>
            <a:r>
              <a:rPr lang="en-US" b="1" u="sng" dirty="0" smtClean="0"/>
              <a:t>Ask</a:t>
            </a:r>
            <a:r>
              <a:rPr lang="en-US" dirty="0" smtClean="0"/>
              <a:t>: Can you name two other words that </a:t>
            </a:r>
            <a:r>
              <a:rPr lang="en-US" dirty="0" smtClean="0">
                <a:solidFill>
                  <a:srgbClr val="FF0000"/>
                </a:solidFill>
              </a:rPr>
              <a:t>rhyme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19458" name="Picture 2" descr="http://t2.gstatic.com/images?q=tbn:ANd9GcS-c7kDlcX_yXj4z9XOukRWX6rk2WblL8a2RCrXcr-Xjg0jvTDb:www.writingrhymeandmeter.com/wp-content/uploads/rhymschex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191000"/>
            <a:ext cx="2562225" cy="1781176"/>
          </a:xfrm>
          <a:prstGeom prst="rect">
            <a:avLst/>
          </a:prstGeom>
          <a:noFill/>
        </p:spPr>
      </p:pic>
      <p:pic>
        <p:nvPicPr>
          <p:cNvPr id="19460" name="Picture 4" descr="http://t2.gstatic.com/images?q=tbn:ANd9GcT_izWnZCIvFrCDE8BnnAYqW929UANODodIV3TFxxLjTh1Nvgn3:www.thomastaylor-author.com/wp-content/uploads/2012/07/ja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4114800"/>
            <a:ext cx="2867025" cy="1590675"/>
          </a:xfrm>
          <a:prstGeom prst="rect">
            <a:avLst/>
          </a:prstGeom>
          <a:noFill/>
        </p:spPr>
      </p:pic>
      <p:pic>
        <p:nvPicPr>
          <p:cNvPr id="19462" name="Picture 6" descr="http://t1.gstatic.com/images?q=tbn:ANd9GcR4YhKvbcd2MtSlaHUq5H0BaSUNnvSnT6BYmKIRRgc_uZsYU0Tv:https://www.infobells.com/media/catalog/product/cache/1/image/390x465/9df78eab33525d08d6e5fb8d27136e95/c/o/colors_shap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3886200"/>
            <a:ext cx="1962150" cy="23336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307</Words>
  <Application>Microsoft Office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2, Wk 5</vt:lpstr>
      <vt:lpstr>Bounce</vt:lpstr>
      <vt:lpstr>Imagine</vt:lpstr>
      <vt:lpstr>Inventor</vt:lpstr>
      <vt:lpstr>Observer</vt:lpstr>
      <vt:lpstr>Alliteration</vt:lpstr>
      <vt:lpstr>Limerick</vt:lpstr>
      <vt:lpstr>Free Verse</vt:lpstr>
      <vt:lpstr>Rhyme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2, Wk 5</dc:title>
  <dc:creator>Brandy Hill</dc:creator>
  <cp:lastModifiedBy>Brandy Hill</cp:lastModifiedBy>
  <cp:revision>4</cp:revision>
  <dcterms:created xsi:type="dcterms:W3CDTF">2013-10-24T12:07:19Z</dcterms:created>
  <dcterms:modified xsi:type="dcterms:W3CDTF">2013-10-24T12:44:07Z</dcterms:modified>
</cp:coreProperties>
</file>